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6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12F8053-EC97-46B4-9E64-3F79ADA77C05}" type="datetimeFigureOut">
              <a:rPr lang="ru-RU" smtClean="0"/>
              <a:t>24.03.2021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7F5B86-4C0F-45F4-8E8A-977A73CC035E}" type="slidenum">
              <a:rPr lang="ru-RU" smtClean="0"/>
              <a:t>‹#›</a:t>
            </a:fld>
            <a:endParaRPr lang="ru-RU"/>
          </a:p>
        </p:txBody>
      </p:sp>
    </p:spTree>
    <p:extLst>
      <p:ext uri="{BB962C8B-B14F-4D97-AF65-F5344CB8AC3E}">
        <p14:creationId xmlns:p14="http://schemas.microsoft.com/office/powerpoint/2010/main" val="2368053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12F8053-EC97-46B4-9E64-3F79ADA77C05}" type="datetimeFigureOut">
              <a:rPr lang="ru-RU" smtClean="0"/>
              <a:t>24.03.2021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7F5B86-4C0F-45F4-8E8A-977A73CC035E}" type="slidenum">
              <a:rPr lang="ru-RU" smtClean="0"/>
              <a:t>‹#›</a:t>
            </a:fld>
            <a:endParaRPr lang="ru-RU"/>
          </a:p>
        </p:txBody>
      </p:sp>
    </p:spTree>
    <p:extLst>
      <p:ext uri="{BB962C8B-B14F-4D97-AF65-F5344CB8AC3E}">
        <p14:creationId xmlns:p14="http://schemas.microsoft.com/office/powerpoint/2010/main" val="3129856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12F8053-EC97-46B4-9E64-3F79ADA77C05}" type="datetimeFigureOut">
              <a:rPr lang="ru-RU" smtClean="0"/>
              <a:t>24.03.2021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7F5B86-4C0F-45F4-8E8A-977A73CC035E}" type="slidenum">
              <a:rPr lang="ru-RU" smtClean="0"/>
              <a:t>‹#›</a:t>
            </a:fld>
            <a:endParaRPr lang="ru-RU"/>
          </a:p>
        </p:txBody>
      </p:sp>
    </p:spTree>
    <p:extLst>
      <p:ext uri="{BB962C8B-B14F-4D97-AF65-F5344CB8AC3E}">
        <p14:creationId xmlns:p14="http://schemas.microsoft.com/office/powerpoint/2010/main" val="2097935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12F8053-EC97-46B4-9E64-3F79ADA77C05}" type="datetimeFigureOut">
              <a:rPr lang="ru-RU" smtClean="0"/>
              <a:t>24.03.2021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7F5B86-4C0F-45F4-8E8A-977A73CC035E}" type="slidenum">
              <a:rPr lang="ru-RU" smtClean="0"/>
              <a:t>‹#›</a:t>
            </a:fld>
            <a:endParaRPr lang="ru-RU"/>
          </a:p>
        </p:txBody>
      </p:sp>
    </p:spTree>
    <p:extLst>
      <p:ext uri="{BB962C8B-B14F-4D97-AF65-F5344CB8AC3E}">
        <p14:creationId xmlns:p14="http://schemas.microsoft.com/office/powerpoint/2010/main" val="3056125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12F8053-EC97-46B4-9E64-3F79ADA77C05}" type="datetimeFigureOut">
              <a:rPr lang="ru-RU" smtClean="0"/>
              <a:t>24.03.2021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7F5B86-4C0F-45F4-8E8A-977A73CC035E}" type="slidenum">
              <a:rPr lang="ru-RU" smtClean="0"/>
              <a:t>‹#›</a:t>
            </a:fld>
            <a:endParaRPr lang="ru-RU"/>
          </a:p>
        </p:txBody>
      </p:sp>
    </p:spTree>
    <p:extLst>
      <p:ext uri="{BB962C8B-B14F-4D97-AF65-F5344CB8AC3E}">
        <p14:creationId xmlns:p14="http://schemas.microsoft.com/office/powerpoint/2010/main" val="3556939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12F8053-EC97-46B4-9E64-3F79ADA77C05}" type="datetimeFigureOut">
              <a:rPr lang="ru-RU" smtClean="0"/>
              <a:t>24.03.2021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17F5B86-4C0F-45F4-8E8A-977A73CC035E}" type="slidenum">
              <a:rPr lang="ru-RU" smtClean="0"/>
              <a:t>‹#›</a:t>
            </a:fld>
            <a:endParaRPr lang="ru-RU"/>
          </a:p>
        </p:txBody>
      </p:sp>
    </p:spTree>
    <p:extLst>
      <p:ext uri="{BB962C8B-B14F-4D97-AF65-F5344CB8AC3E}">
        <p14:creationId xmlns:p14="http://schemas.microsoft.com/office/powerpoint/2010/main" val="2233423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12F8053-EC97-46B4-9E64-3F79ADA77C05}" type="datetimeFigureOut">
              <a:rPr lang="ru-RU" smtClean="0"/>
              <a:t>24.03.2021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17F5B86-4C0F-45F4-8E8A-977A73CC035E}" type="slidenum">
              <a:rPr lang="ru-RU" smtClean="0"/>
              <a:t>‹#›</a:t>
            </a:fld>
            <a:endParaRPr lang="ru-RU"/>
          </a:p>
        </p:txBody>
      </p:sp>
    </p:spTree>
    <p:extLst>
      <p:ext uri="{BB962C8B-B14F-4D97-AF65-F5344CB8AC3E}">
        <p14:creationId xmlns:p14="http://schemas.microsoft.com/office/powerpoint/2010/main" val="2302070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12F8053-EC97-46B4-9E64-3F79ADA77C05}" type="datetimeFigureOut">
              <a:rPr lang="ru-RU" smtClean="0"/>
              <a:t>24.03.2021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17F5B86-4C0F-45F4-8E8A-977A73CC035E}" type="slidenum">
              <a:rPr lang="ru-RU" smtClean="0"/>
              <a:t>‹#›</a:t>
            </a:fld>
            <a:endParaRPr lang="ru-RU"/>
          </a:p>
        </p:txBody>
      </p:sp>
    </p:spTree>
    <p:extLst>
      <p:ext uri="{BB962C8B-B14F-4D97-AF65-F5344CB8AC3E}">
        <p14:creationId xmlns:p14="http://schemas.microsoft.com/office/powerpoint/2010/main" val="1478679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12F8053-EC97-46B4-9E64-3F79ADA77C05}" type="datetimeFigureOut">
              <a:rPr lang="ru-RU" smtClean="0"/>
              <a:t>24.03.2021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17F5B86-4C0F-45F4-8E8A-977A73CC035E}" type="slidenum">
              <a:rPr lang="ru-RU" smtClean="0"/>
              <a:t>‹#›</a:t>
            </a:fld>
            <a:endParaRPr lang="ru-RU"/>
          </a:p>
        </p:txBody>
      </p:sp>
    </p:spTree>
    <p:extLst>
      <p:ext uri="{BB962C8B-B14F-4D97-AF65-F5344CB8AC3E}">
        <p14:creationId xmlns:p14="http://schemas.microsoft.com/office/powerpoint/2010/main" val="3863363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12F8053-EC97-46B4-9E64-3F79ADA77C05}" type="datetimeFigureOut">
              <a:rPr lang="ru-RU" smtClean="0"/>
              <a:t>24.03.2021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17F5B86-4C0F-45F4-8E8A-977A73CC035E}" type="slidenum">
              <a:rPr lang="ru-RU" smtClean="0"/>
              <a:t>‹#›</a:t>
            </a:fld>
            <a:endParaRPr lang="ru-RU"/>
          </a:p>
        </p:txBody>
      </p:sp>
    </p:spTree>
    <p:extLst>
      <p:ext uri="{BB962C8B-B14F-4D97-AF65-F5344CB8AC3E}">
        <p14:creationId xmlns:p14="http://schemas.microsoft.com/office/powerpoint/2010/main" val="916334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12F8053-EC97-46B4-9E64-3F79ADA77C05}" type="datetimeFigureOut">
              <a:rPr lang="ru-RU" smtClean="0"/>
              <a:t>24.03.2021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17F5B86-4C0F-45F4-8E8A-977A73CC035E}" type="slidenum">
              <a:rPr lang="ru-RU" smtClean="0"/>
              <a:t>‹#›</a:t>
            </a:fld>
            <a:endParaRPr lang="ru-RU"/>
          </a:p>
        </p:txBody>
      </p:sp>
    </p:spTree>
    <p:extLst>
      <p:ext uri="{BB962C8B-B14F-4D97-AF65-F5344CB8AC3E}">
        <p14:creationId xmlns:p14="http://schemas.microsoft.com/office/powerpoint/2010/main" val="2820360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2F8053-EC97-46B4-9E64-3F79ADA77C05}" type="datetimeFigureOut">
              <a:rPr lang="ru-RU" smtClean="0"/>
              <a:t>24.03.2021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7F5B86-4C0F-45F4-8E8A-977A73CC035E}" type="slidenum">
              <a:rPr lang="ru-RU" smtClean="0"/>
              <a:t>‹#›</a:t>
            </a:fld>
            <a:endParaRPr lang="ru-RU"/>
          </a:p>
        </p:txBody>
      </p:sp>
    </p:spTree>
    <p:extLst>
      <p:ext uri="{BB962C8B-B14F-4D97-AF65-F5344CB8AC3E}">
        <p14:creationId xmlns:p14="http://schemas.microsoft.com/office/powerpoint/2010/main" val="313002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du.tatar.ru/nurlat/burmetjevo/main-news?page=2" TargetMode="External"/><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1322" y="0"/>
            <a:ext cx="2085253" cy="908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ctrTitle"/>
          </p:nvPr>
        </p:nvSpPr>
        <p:spPr>
          <a:xfrm>
            <a:off x="28422" y="188640"/>
            <a:ext cx="7567914" cy="1368152"/>
          </a:xfrm>
        </p:spPr>
        <p:txBody>
          <a:bodyPr>
            <a:normAutofit fontScale="90000"/>
          </a:bodyPr>
          <a:lstStyle/>
          <a:p>
            <a:r>
              <a:rPr lang="ru-RU" sz="1600" b="1" dirty="0" smtClean="0">
                <a:solidFill>
                  <a:schemeClr val="tx2">
                    <a:lumMod val="60000"/>
                    <a:lumOff val="40000"/>
                  </a:schemeClr>
                </a:solidFill>
                <a:latin typeface="Times New Roman" pitchFamily="18" charset="0"/>
                <a:cs typeface="Times New Roman" pitchFamily="18" charset="0"/>
              </a:rPr>
              <a:t>Муниципальное бюджетное общеобразовательное учреждение «</a:t>
            </a:r>
            <a:r>
              <a:rPr lang="ru-RU" sz="1600" b="1" dirty="0" err="1" smtClean="0">
                <a:solidFill>
                  <a:schemeClr val="tx2">
                    <a:lumMod val="60000"/>
                    <a:lumOff val="40000"/>
                  </a:schemeClr>
                </a:solidFill>
                <a:latin typeface="Times New Roman" pitchFamily="18" charset="0"/>
                <a:cs typeface="Times New Roman" pitchFamily="18" charset="0"/>
              </a:rPr>
              <a:t>Бурметьевская</a:t>
            </a:r>
            <a:r>
              <a:rPr lang="ru-RU" sz="1600" b="1" dirty="0" smtClean="0">
                <a:solidFill>
                  <a:schemeClr val="tx2">
                    <a:lumMod val="60000"/>
                    <a:lumOff val="40000"/>
                  </a:schemeClr>
                </a:solidFill>
                <a:latin typeface="Times New Roman" pitchFamily="18" charset="0"/>
                <a:cs typeface="Times New Roman" pitchFamily="18" charset="0"/>
              </a:rPr>
              <a:t> средняя общеобразовательная школа </a:t>
            </a:r>
            <a:r>
              <a:rPr lang="ru-RU" sz="1600" b="1" dirty="0" err="1" smtClean="0">
                <a:solidFill>
                  <a:schemeClr val="tx2">
                    <a:lumMod val="60000"/>
                    <a:lumOff val="40000"/>
                  </a:schemeClr>
                </a:solidFill>
                <a:latin typeface="Times New Roman" pitchFamily="18" charset="0"/>
                <a:cs typeface="Times New Roman" pitchFamily="18" charset="0"/>
              </a:rPr>
              <a:t>Нурлатского</a:t>
            </a:r>
            <a:r>
              <a:rPr lang="ru-RU" sz="1600" b="1" dirty="0" smtClean="0">
                <a:solidFill>
                  <a:schemeClr val="tx2">
                    <a:lumMod val="60000"/>
                    <a:lumOff val="40000"/>
                  </a:schemeClr>
                </a:solidFill>
                <a:latin typeface="Times New Roman" pitchFamily="18" charset="0"/>
                <a:cs typeface="Times New Roman" pitchFamily="18" charset="0"/>
              </a:rPr>
              <a:t> муниципального района Республики Татарстан" / </a:t>
            </a:r>
            <a:r>
              <a:rPr lang="ru-RU" sz="1600" b="1" dirty="0" err="1" smtClean="0">
                <a:solidFill>
                  <a:schemeClr val="tx2">
                    <a:lumMod val="60000"/>
                    <a:lumOff val="40000"/>
                  </a:schemeClr>
                </a:solidFill>
                <a:latin typeface="Times New Roman" pitchFamily="18" charset="0"/>
                <a:cs typeface="Times New Roman" pitchFamily="18" charset="0"/>
              </a:rPr>
              <a:t>Муниципаль</a:t>
            </a:r>
            <a:r>
              <a:rPr lang="ru-RU" sz="1600" b="1" dirty="0" smtClean="0">
                <a:solidFill>
                  <a:schemeClr val="tx2">
                    <a:lumMod val="60000"/>
                    <a:lumOff val="40000"/>
                  </a:schemeClr>
                </a:solidFill>
                <a:latin typeface="Times New Roman" pitchFamily="18" charset="0"/>
                <a:cs typeface="Times New Roman" pitchFamily="18" charset="0"/>
              </a:rPr>
              <a:t> бюджет </a:t>
            </a:r>
            <a:r>
              <a:rPr lang="ru-RU" sz="1600" b="1" dirty="0" err="1" smtClean="0">
                <a:solidFill>
                  <a:schemeClr val="tx2">
                    <a:lumMod val="60000"/>
                    <a:lumOff val="40000"/>
                  </a:schemeClr>
                </a:solidFill>
                <a:latin typeface="Times New Roman" pitchFamily="18" charset="0"/>
                <a:cs typeface="Times New Roman" pitchFamily="18" charset="0"/>
              </a:rPr>
              <a:t>гомуми</a:t>
            </a:r>
            <a:r>
              <a:rPr lang="ru-RU" sz="1600" b="1" dirty="0" smtClean="0">
                <a:solidFill>
                  <a:schemeClr val="tx2">
                    <a:lumMod val="60000"/>
                    <a:lumOff val="40000"/>
                  </a:schemeClr>
                </a:solidFill>
                <a:latin typeface="Times New Roman" pitchFamily="18" charset="0"/>
                <a:cs typeface="Times New Roman" pitchFamily="18" charset="0"/>
              </a:rPr>
              <a:t> </a:t>
            </a:r>
            <a:r>
              <a:rPr lang="ru-RU" sz="1600" b="1" dirty="0" err="1" smtClean="0">
                <a:solidFill>
                  <a:schemeClr val="tx2">
                    <a:lumMod val="60000"/>
                    <a:lumOff val="40000"/>
                  </a:schemeClr>
                </a:solidFill>
                <a:latin typeface="Times New Roman" pitchFamily="18" charset="0"/>
                <a:cs typeface="Times New Roman" pitchFamily="18" charset="0"/>
              </a:rPr>
              <a:t>белем</a:t>
            </a:r>
            <a:r>
              <a:rPr lang="ru-RU" sz="1600" b="1" dirty="0" smtClean="0">
                <a:solidFill>
                  <a:schemeClr val="tx2">
                    <a:lumMod val="60000"/>
                    <a:lumOff val="40000"/>
                  </a:schemeClr>
                </a:solidFill>
                <a:latin typeface="Times New Roman" pitchFamily="18" charset="0"/>
                <a:cs typeface="Times New Roman" pitchFamily="18" charset="0"/>
              </a:rPr>
              <a:t> </a:t>
            </a:r>
            <a:r>
              <a:rPr lang="ru-RU" sz="1600" b="1" dirty="0" err="1" smtClean="0">
                <a:solidFill>
                  <a:schemeClr val="tx2">
                    <a:lumMod val="60000"/>
                    <a:lumOff val="40000"/>
                  </a:schemeClr>
                </a:solidFill>
                <a:latin typeface="Times New Roman" pitchFamily="18" charset="0"/>
                <a:cs typeface="Times New Roman" pitchFamily="18" charset="0"/>
              </a:rPr>
              <a:t>учреждениесе</a:t>
            </a:r>
            <a:r>
              <a:rPr lang="ru-RU" sz="1600" b="1" dirty="0" smtClean="0">
                <a:solidFill>
                  <a:schemeClr val="tx2">
                    <a:lumMod val="60000"/>
                    <a:lumOff val="40000"/>
                  </a:schemeClr>
                </a:solidFill>
                <a:latin typeface="Times New Roman" pitchFamily="18" charset="0"/>
                <a:cs typeface="Times New Roman" pitchFamily="18" charset="0"/>
              </a:rPr>
              <a:t> “Татарстан </a:t>
            </a:r>
            <a:r>
              <a:rPr lang="ru-RU" sz="1600" b="1" dirty="0" err="1" smtClean="0">
                <a:solidFill>
                  <a:schemeClr val="tx2">
                    <a:lumMod val="60000"/>
                    <a:lumOff val="40000"/>
                  </a:schemeClr>
                </a:solidFill>
                <a:latin typeface="Times New Roman" pitchFamily="18" charset="0"/>
                <a:cs typeface="Times New Roman" pitchFamily="18" charset="0"/>
              </a:rPr>
              <a:t>Республикасы</a:t>
            </a:r>
            <a:r>
              <a:rPr lang="ru-RU" sz="1600" b="1" dirty="0" smtClean="0">
                <a:solidFill>
                  <a:schemeClr val="tx2">
                    <a:lumMod val="60000"/>
                    <a:lumOff val="40000"/>
                  </a:schemeClr>
                </a:solidFill>
                <a:latin typeface="Times New Roman" pitchFamily="18" charset="0"/>
                <a:cs typeface="Times New Roman" pitchFamily="18" charset="0"/>
              </a:rPr>
              <a:t> Нурлат </a:t>
            </a:r>
            <a:r>
              <a:rPr lang="ru-RU" sz="1600" b="1" dirty="0" err="1" smtClean="0">
                <a:solidFill>
                  <a:schemeClr val="tx2">
                    <a:lumMod val="60000"/>
                    <a:lumOff val="40000"/>
                  </a:schemeClr>
                </a:solidFill>
                <a:latin typeface="Times New Roman" pitchFamily="18" charset="0"/>
                <a:cs typeface="Times New Roman" pitchFamily="18" charset="0"/>
              </a:rPr>
              <a:t>муниципаль</a:t>
            </a:r>
            <a:r>
              <a:rPr lang="ru-RU" sz="1600" b="1" dirty="0" smtClean="0">
                <a:solidFill>
                  <a:schemeClr val="tx2">
                    <a:lumMod val="60000"/>
                    <a:lumOff val="40000"/>
                  </a:schemeClr>
                </a:solidFill>
                <a:latin typeface="Times New Roman" pitchFamily="18" charset="0"/>
                <a:cs typeface="Times New Roman" pitchFamily="18" charset="0"/>
              </a:rPr>
              <a:t> районы </a:t>
            </a:r>
            <a:r>
              <a:rPr lang="ru-RU" sz="1600" b="1" dirty="0" err="1" smtClean="0">
                <a:solidFill>
                  <a:schemeClr val="tx2">
                    <a:lumMod val="60000"/>
                    <a:lumOff val="40000"/>
                  </a:schemeClr>
                </a:solidFill>
                <a:latin typeface="Times New Roman" pitchFamily="18" charset="0"/>
                <a:cs typeface="Times New Roman" pitchFamily="18" charset="0"/>
              </a:rPr>
              <a:t>Киекле</a:t>
            </a:r>
            <a:r>
              <a:rPr lang="ru-RU" sz="1600" b="1" dirty="0" smtClean="0">
                <a:solidFill>
                  <a:schemeClr val="tx2">
                    <a:lumMod val="60000"/>
                    <a:lumOff val="40000"/>
                  </a:schemeClr>
                </a:solidFill>
                <a:latin typeface="Times New Roman" pitchFamily="18" charset="0"/>
                <a:cs typeface="Times New Roman" pitchFamily="18" charset="0"/>
              </a:rPr>
              <a:t> </a:t>
            </a:r>
            <a:r>
              <a:rPr lang="ru-RU" sz="1600" b="1" dirty="0" err="1" smtClean="0">
                <a:solidFill>
                  <a:schemeClr val="tx2">
                    <a:lumMod val="60000"/>
                    <a:lumOff val="40000"/>
                  </a:schemeClr>
                </a:solidFill>
                <a:latin typeface="Times New Roman" pitchFamily="18" charset="0"/>
                <a:cs typeface="Times New Roman" pitchFamily="18" charset="0"/>
              </a:rPr>
              <a:t>урта</a:t>
            </a:r>
            <a:r>
              <a:rPr lang="ru-RU" sz="1600" b="1" dirty="0" smtClean="0">
                <a:solidFill>
                  <a:schemeClr val="tx2">
                    <a:lumMod val="60000"/>
                    <a:lumOff val="40000"/>
                  </a:schemeClr>
                </a:solidFill>
                <a:latin typeface="Times New Roman" pitchFamily="18" charset="0"/>
                <a:cs typeface="Times New Roman" pitchFamily="18" charset="0"/>
              </a:rPr>
              <a:t> </a:t>
            </a:r>
            <a:r>
              <a:rPr lang="ru-RU" sz="1600" b="1" dirty="0" err="1" smtClean="0">
                <a:solidFill>
                  <a:schemeClr val="tx2">
                    <a:lumMod val="60000"/>
                    <a:lumOff val="40000"/>
                  </a:schemeClr>
                </a:solidFill>
                <a:latin typeface="Times New Roman" pitchFamily="18" charset="0"/>
                <a:cs typeface="Times New Roman" pitchFamily="18" charset="0"/>
              </a:rPr>
              <a:t>гомуми</a:t>
            </a:r>
            <a:r>
              <a:rPr lang="ru-RU" sz="1600" b="1" dirty="0" smtClean="0">
                <a:solidFill>
                  <a:schemeClr val="tx2">
                    <a:lumMod val="60000"/>
                    <a:lumOff val="40000"/>
                  </a:schemeClr>
                </a:solidFill>
                <a:latin typeface="Times New Roman" pitchFamily="18" charset="0"/>
                <a:cs typeface="Times New Roman" pitchFamily="18" charset="0"/>
              </a:rPr>
              <a:t> </a:t>
            </a:r>
            <a:r>
              <a:rPr lang="ru-RU" sz="1600" b="1" dirty="0" err="1" smtClean="0">
                <a:solidFill>
                  <a:schemeClr val="tx2">
                    <a:lumMod val="60000"/>
                    <a:lumOff val="40000"/>
                  </a:schemeClr>
                </a:solidFill>
                <a:latin typeface="Times New Roman" pitchFamily="18" charset="0"/>
                <a:cs typeface="Times New Roman" pitchFamily="18" charset="0"/>
              </a:rPr>
              <a:t>белем</a:t>
            </a:r>
            <a:r>
              <a:rPr lang="ru-RU" sz="1600" b="1" dirty="0" smtClean="0">
                <a:solidFill>
                  <a:schemeClr val="tx2">
                    <a:lumMod val="60000"/>
                    <a:lumOff val="40000"/>
                  </a:schemeClr>
                </a:solidFill>
                <a:latin typeface="Times New Roman" pitchFamily="18" charset="0"/>
                <a:cs typeface="Times New Roman" pitchFamily="18" charset="0"/>
              </a:rPr>
              <a:t> </a:t>
            </a:r>
            <a:r>
              <a:rPr lang="ru-RU" sz="1600" b="1" dirty="0" err="1" smtClean="0">
                <a:solidFill>
                  <a:schemeClr val="tx2">
                    <a:lumMod val="60000"/>
                    <a:lumOff val="40000"/>
                  </a:schemeClr>
                </a:solidFill>
                <a:latin typeface="Times New Roman" pitchFamily="18" charset="0"/>
                <a:cs typeface="Times New Roman" pitchFamily="18" charset="0"/>
              </a:rPr>
              <a:t>мәктәбе</a:t>
            </a:r>
            <a:r>
              <a:rPr lang="ru-RU" sz="1600" b="1" dirty="0" smtClean="0">
                <a:solidFill>
                  <a:schemeClr val="tx2">
                    <a:lumMod val="60000"/>
                    <a:lumOff val="40000"/>
                  </a:schemeClr>
                </a:solidFill>
                <a:latin typeface="Times New Roman" pitchFamily="18" charset="0"/>
                <a:cs typeface="Times New Roman" pitchFamily="18" charset="0"/>
              </a:rPr>
              <a:t> ”</a:t>
            </a:r>
            <a:r>
              <a:rPr lang="ru-RU" dirty="0" smtClean="0"/>
              <a:t/>
            </a:r>
            <a:br>
              <a:rPr lang="ru-RU" dirty="0" smtClean="0"/>
            </a:br>
            <a:endParaRPr lang="ru-RU" dirty="0"/>
          </a:p>
        </p:txBody>
      </p:sp>
      <p:sp>
        <p:nvSpPr>
          <p:cNvPr id="3" name="Подзаголовок 2"/>
          <p:cNvSpPr>
            <a:spLocks noGrp="1"/>
          </p:cNvSpPr>
          <p:nvPr>
            <p:ph type="subTitle" idx="1"/>
          </p:nvPr>
        </p:nvSpPr>
        <p:spPr>
          <a:xfrm>
            <a:off x="323528" y="1484784"/>
            <a:ext cx="8496944" cy="4896544"/>
          </a:xfrm>
        </p:spPr>
        <p:txBody>
          <a:bodyPr>
            <a:normAutofit/>
          </a:bodyPr>
          <a:lstStyle/>
          <a:p>
            <a:pPr marL="342900" indent="-342900" algn="l">
              <a:buAutoNum type="arabicPeriod"/>
            </a:pPr>
            <a:r>
              <a:rPr lang="tt-RU" sz="1400" dirty="0" smtClean="0">
                <a:solidFill>
                  <a:schemeClr val="tx1"/>
                </a:solidFill>
                <a:latin typeface="Times New Roman" pitchFamily="18" charset="0"/>
                <a:cs typeface="Times New Roman" pitchFamily="18" charset="0"/>
              </a:rPr>
              <a:t>Әдәби </a:t>
            </a:r>
            <a:r>
              <a:rPr lang="en-US" sz="1400" dirty="0" smtClean="0">
                <a:solidFill>
                  <a:schemeClr val="tx1"/>
                </a:solidFill>
                <a:latin typeface="Times New Roman" pitchFamily="18" charset="0"/>
                <a:cs typeface="Times New Roman" pitchFamily="18" charset="0"/>
              </a:rPr>
              <a:t>–</a:t>
            </a:r>
            <a:r>
              <a:rPr lang="ru-RU" sz="1400" dirty="0" err="1" smtClean="0">
                <a:solidFill>
                  <a:schemeClr val="tx1"/>
                </a:solidFill>
                <a:latin typeface="Times New Roman" pitchFamily="18" charset="0"/>
                <a:cs typeface="Times New Roman" pitchFamily="18" charset="0"/>
              </a:rPr>
              <a:t>музыкаль</a:t>
            </a:r>
            <a:r>
              <a:rPr lang="ru-RU" sz="1400" dirty="0" smtClean="0">
                <a:solidFill>
                  <a:schemeClr val="tx1"/>
                </a:solidFill>
                <a:latin typeface="Times New Roman" pitchFamily="18" charset="0"/>
                <a:cs typeface="Times New Roman" pitchFamily="18" charset="0"/>
              </a:rPr>
              <a:t> </a:t>
            </a:r>
            <a:r>
              <a:rPr lang="tt-RU" sz="1400" dirty="0" smtClean="0">
                <a:solidFill>
                  <a:schemeClr val="tx1"/>
                </a:solidFill>
                <a:latin typeface="Times New Roman" pitchFamily="18" charset="0"/>
                <a:cs typeface="Times New Roman" pitchFamily="18" charset="0"/>
              </a:rPr>
              <a:t>кичә </a:t>
            </a:r>
            <a:r>
              <a:rPr lang="ru-RU" sz="1400" dirty="0" smtClean="0">
                <a:solidFill>
                  <a:schemeClr val="tx1"/>
                </a:solidFill>
                <a:latin typeface="Times New Roman" pitchFamily="18" charset="0"/>
                <a:cs typeface="Times New Roman" pitchFamily="18" charset="0"/>
              </a:rPr>
              <a:t>«</a:t>
            </a:r>
            <a:r>
              <a:rPr lang="ru-RU" sz="1400" dirty="0" err="1" smtClean="0">
                <a:solidFill>
                  <a:schemeClr val="tx1"/>
                </a:solidFill>
                <a:latin typeface="Times New Roman" pitchFamily="18" charset="0"/>
                <a:cs typeface="Times New Roman" pitchFamily="18" charset="0"/>
              </a:rPr>
              <a:t>Гомерем</a:t>
            </a:r>
            <a:r>
              <a:rPr lang="ru-RU" sz="1400" dirty="0" smtClean="0">
                <a:solidFill>
                  <a:schemeClr val="tx1"/>
                </a:solidFill>
                <a:latin typeface="Times New Roman" pitchFamily="18" charset="0"/>
                <a:cs typeface="Times New Roman" pitchFamily="18" charset="0"/>
              </a:rPr>
              <a:t> минем </a:t>
            </a:r>
            <a:r>
              <a:rPr lang="ru-RU" sz="1400" dirty="0" err="1" smtClean="0">
                <a:solidFill>
                  <a:schemeClr val="tx1"/>
                </a:solidFill>
                <a:latin typeface="Times New Roman" pitchFamily="18" charset="0"/>
                <a:cs typeface="Times New Roman" pitchFamily="18" charset="0"/>
              </a:rPr>
              <a:t>моңлы</a:t>
            </a:r>
            <a:r>
              <a:rPr lang="ru-RU" sz="1400" dirty="0" smtClean="0">
                <a:solidFill>
                  <a:schemeClr val="tx1"/>
                </a:solidFill>
                <a:latin typeface="Times New Roman" pitchFamily="18" charset="0"/>
                <a:cs typeface="Times New Roman" pitchFamily="18" charset="0"/>
              </a:rPr>
              <a:t> </a:t>
            </a:r>
            <a:r>
              <a:rPr lang="ru-RU" sz="1400" dirty="0" err="1" smtClean="0">
                <a:solidFill>
                  <a:schemeClr val="tx1"/>
                </a:solidFill>
                <a:latin typeface="Times New Roman" pitchFamily="18" charset="0"/>
                <a:cs typeface="Times New Roman" pitchFamily="18" charset="0"/>
              </a:rPr>
              <a:t>бер</a:t>
            </a:r>
            <a:r>
              <a:rPr lang="ru-RU" sz="1400" dirty="0" smtClean="0">
                <a:solidFill>
                  <a:schemeClr val="tx1"/>
                </a:solidFill>
                <a:latin typeface="Times New Roman" pitchFamily="18" charset="0"/>
                <a:cs typeface="Times New Roman" pitchFamily="18" charset="0"/>
              </a:rPr>
              <a:t> </a:t>
            </a:r>
            <a:r>
              <a:rPr lang="ru-RU" sz="1400" dirty="0" err="1" smtClean="0">
                <a:solidFill>
                  <a:schemeClr val="tx1"/>
                </a:solidFill>
                <a:latin typeface="Times New Roman" pitchFamily="18" charset="0"/>
                <a:cs typeface="Times New Roman" pitchFamily="18" charset="0"/>
              </a:rPr>
              <a:t>җыр</a:t>
            </a:r>
            <a:r>
              <a:rPr lang="ru-RU" sz="1400" dirty="0" smtClean="0">
                <a:solidFill>
                  <a:schemeClr val="tx1"/>
                </a:solidFill>
                <a:latin typeface="Times New Roman" pitchFamily="18" charset="0"/>
                <a:cs typeface="Times New Roman" pitchFamily="18" charset="0"/>
              </a:rPr>
              <a:t> </a:t>
            </a:r>
            <a:r>
              <a:rPr lang="ru-RU" sz="1400" dirty="0" err="1" smtClean="0">
                <a:solidFill>
                  <a:schemeClr val="tx1"/>
                </a:solidFill>
                <a:latin typeface="Times New Roman" pitchFamily="18" charset="0"/>
                <a:cs typeface="Times New Roman" pitchFamily="18" charset="0"/>
              </a:rPr>
              <a:t>иде</a:t>
            </a:r>
            <a:r>
              <a:rPr lang="ru-RU" sz="1400" dirty="0" smtClean="0">
                <a:solidFill>
                  <a:schemeClr val="tx1"/>
                </a:solidFill>
                <a:latin typeface="Times New Roman" pitchFamily="18" charset="0"/>
                <a:cs typeface="Times New Roman" pitchFamily="18" charset="0"/>
              </a:rPr>
              <a:t>..»</a:t>
            </a:r>
            <a:br>
              <a:rPr lang="ru-RU" sz="1400" dirty="0" smtClean="0">
                <a:solidFill>
                  <a:schemeClr val="tx1"/>
                </a:solidFill>
                <a:latin typeface="Times New Roman" pitchFamily="18" charset="0"/>
                <a:cs typeface="Times New Roman" pitchFamily="18" charset="0"/>
              </a:rPr>
            </a:br>
            <a:r>
              <a:rPr lang="ru-RU" sz="1400" dirty="0" smtClean="0">
                <a:solidFill>
                  <a:schemeClr val="tx1"/>
                </a:solidFill>
                <a:latin typeface="Times New Roman" pitchFamily="18" charset="0"/>
                <a:cs typeface="Times New Roman" pitchFamily="18" charset="0"/>
              </a:rPr>
              <a:t>Муса </a:t>
            </a:r>
            <a:r>
              <a:rPr lang="ru-RU" sz="1400" dirty="0" err="1" smtClean="0">
                <a:solidFill>
                  <a:schemeClr val="tx1"/>
                </a:solidFill>
                <a:latin typeface="Times New Roman" pitchFamily="18" charset="0"/>
                <a:cs typeface="Times New Roman" pitchFamily="18" charset="0"/>
              </a:rPr>
              <a:t>Җәлилнең</a:t>
            </a:r>
            <a:r>
              <a:rPr lang="ru-RU" sz="1400" dirty="0" smtClean="0">
                <a:solidFill>
                  <a:schemeClr val="tx1"/>
                </a:solidFill>
                <a:latin typeface="Times New Roman" pitchFamily="18" charset="0"/>
                <a:cs typeface="Times New Roman" pitchFamily="18" charset="0"/>
              </a:rPr>
              <a:t> </a:t>
            </a:r>
            <a:r>
              <a:rPr lang="ru-RU" sz="1400" dirty="0" err="1" smtClean="0">
                <a:solidFill>
                  <a:schemeClr val="tx1"/>
                </a:solidFill>
                <a:latin typeface="Times New Roman" pitchFamily="18" charset="0"/>
                <a:cs typeface="Times New Roman" pitchFamily="18" charset="0"/>
              </a:rPr>
              <a:t>туган</a:t>
            </a:r>
            <a:r>
              <a:rPr lang="ru-RU" sz="1400" dirty="0" smtClean="0">
                <a:solidFill>
                  <a:schemeClr val="tx1"/>
                </a:solidFill>
                <a:latin typeface="Times New Roman" pitchFamily="18" charset="0"/>
                <a:cs typeface="Times New Roman" pitchFamily="18" charset="0"/>
              </a:rPr>
              <a:t> </a:t>
            </a:r>
            <a:r>
              <a:rPr lang="ru-RU" sz="1400" dirty="0" err="1" smtClean="0">
                <a:solidFill>
                  <a:schemeClr val="tx1"/>
                </a:solidFill>
                <a:latin typeface="Times New Roman" pitchFamily="18" charset="0"/>
                <a:cs typeface="Times New Roman" pitchFamily="18" charset="0"/>
              </a:rPr>
              <a:t>көненә</a:t>
            </a:r>
            <a:r>
              <a:rPr lang="ru-RU" sz="1400" dirty="0" smtClean="0">
                <a:solidFill>
                  <a:schemeClr val="tx1"/>
                </a:solidFill>
                <a:latin typeface="Times New Roman" pitchFamily="18" charset="0"/>
                <a:cs typeface="Times New Roman" pitchFamily="18" charset="0"/>
              </a:rPr>
              <a:t> </a:t>
            </a:r>
            <a:r>
              <a:rPr lang="ru-RU" sz="1400" dirty="0" err="1" smtClean="0">
                <a:solidFill>
                  <a:schemeClr val="tx1"/>
                </a:solidFill>
                <a:latin typeface="Times New Roman" pitchFamily="18" charset="0"/>
                <a:cs typeface="Times New Roman" pitchFamily="18" charset="0"/>
              </a:rPr>
              <a:t>багышланган</a:t>
            </a:r>
            <a:r>
              <a:rPr lang="ru-RU" sz="1400" dirty="0" smtClean="0">
                <a:solidFill>
                  <a:schemeClr val="tx1"/>
                </a:solidFill>
                <a:latin typeface="Times New Roman" pitchFamily="18" charset="0"/>
                <a:cs typeface="Times New Roman" pitchFamily="18" charset="0"/>
              </a:rPr>
              <a:t>  чара / </a:t>
            </a:r>
            <a:r>
              <a:rPr lang="ru-RU" sz="1400" dirty="0" smtClean="0">
                <a:solidFill>
                  <a:schemeClr val="tx1"/>
                </a:solidFill>
                <a:latin typeface="Times New Roman" pitchFamily="18" charset="0"/>
                <a:cs typeface="Times New Roman" pitchFamily="18" charset="0"/>
              </a:rPr>
              <a:t>литературно – музыкальный вечер "Моя жизнь была моей песней.</a:t>
            </a:r>
          </a:p>
          <a:p>
            <a:pPr marL="342900" indent="-342900" algn="l">
              <a:buAutoNum type="arabicPeriod"/>
            </a:pPr>
            <a:r>
              <a:rPr lang="ru-RU" sz="1400" dirty="0" smtClean="0">
                <a:solidFill>
                  <a:schemeClr val="tx1"/>
                </a:solidFill>
                <a:latin typeface="Times New Roman" pitchFamily="18" charset="0"/>
                <a:cs typeface="Times New Roman" pitchFamily="18" charset="0"/>
              </a:rPr>
              <a:t>. Школа / м</a:t>
            </a:r>
            <a:r>
              <a:rPr lang="tt-RU" sz="1400" dirty="0" smtClean="0">
                <a:solidFill>
                  <a:schemeClr val="tx1"/>
                </a:solidFill>
                <a:latin typeface="Times New Roman" pitchFamily="18" charset="0"/>
                <a:cs typeface="Times New Roman" pitchFamily="18" charset="0"/>
              </a:rPr>
              <a:t>әктәп күләмендә</a:t>
            </a:r>
          </a:p>
          <a:p>
            <a:pPr marL="342900" indent="-342900" algn="l">
              <a:buAutoNum type="arabicPeriod"/>
            </a:pPr>
            <a:r>
              <a:rPr lang="tt-RU" sz="1400" dirty="0" smtClean="0">
                <a:solidFill>
                  <a:schemeClr val="tx1"/>
                </a:solidFill>
                <a:latin typeface="Times New Roman" pitchFamily="18" charset="0"/>
                <a:cs typeface="Times New Roman" pitchFamily="18" charset="0"/>
              </a:rPr>
              <a:t>15. 02.2021</a:t>
            </a:r>
          </a:p>
          <a:p>
            <a:pPr marL="342900" indent="-342900" algn="l">
              <a:buAutoNum type="arabicPeriod" startAt="4"/>
            </a:pPr>
            <a:r>
              <a:rPr lang="tt-RU" sz="1400" dirty="0" smtClean="0">
                <a:solidFill>
                  <a:schemeClr val="tx1"/>
                </a:solidFill>
                <a:latin typeface="Times New Roman" pitchFamily="18" charset="0"/>
                <a:cs typeface="Times New Roman" pitchFamily="18" charset="0"/>
              </a:rPr>
              <a:t>108</a:t>
            </a:r>
            <a:r>
              <a:rPr lang="tt-RU" sz="1400" dirty="0" smtClean="0">
                <a:solidFill>
                  <a:schemeClr val="tx1"/>
                </a:solidFill>
                <a:latin typeface="Times New Roman" pitchFamily="18" charset="0"/>
                <a:cs typeface="Times New Roman" pitchFamily="18" charset="0"/>
              </a:rPr>
              <a:t>.</a:t>
            </a:r>
          </a:p>
          <a:p>
            <a:pPr marL="342900" indent="-342900" algn="l">
              <a:buAutoNum type="arabicPeriod" startAt="4"/>
            </a:pPr>
            <a:r>
              <a:rPr lang="tt-RU" sz="1400" dirty="0" smtClean="0">
                <a:solidFill>
                  <a:schemeClr val="tx1"/>
                </a:solidFill>
                <a:latin typeface="Times New Roman" pitchFamily="18" charset="0"/>
                <a:cs typeface="Times New Roman" pitchFamily="18" charset="0"/>
              </a:rPr>
              <a:t>Мәктәбебездә патриот шагыйрь Муса Җәлилнең туган көненә багышланган "Гомерем  минем моңлы бер җыр иде..." дип исемләнгән әдәби музыкаль кичә үтте. Чара барышында укучылар Муса Җәлилнең тормыш юлы, иҗаты белән таныштылар,аның шигырьләрен сөйләделәр,сәхнәләштерделәр, җырлар җырладылар.</a:t>
            </a:r>
            <a:endParaRPr lang="ru-RU" sz="1400" dirty="0" smtClean="0">
              <a:solidFill>
                <a:schemeClr val="tx1"/>
              </a:solidFill>
              <a:latin typeface="Times New Roman" pitchFamily="18" charset="0"/>
              <a:cs typeface="Times New Roman" pitchFamily="18" charset="0"/>
            </a:endParaRPr>
          </a:p>
          <a:p>
            <a:r>
              <a:rPr lang="ru-RU" sz="1400" dirty="0" smtClean="0">
                <a:solidFill>
                  <a:schemeClr val="tx1"/>
                </a:solidFill>
                <a:latin typeface="Times New Roman" pitchFamily="18" charset="0"/>
                <a:cs typeface="Times New Roman" pitchFamily="18" charset="0"/>
              </a:rPr>
              <a:t>     В школе провели  литературно – музыкальный вечер "Моя жизнь была моей песней",  посвященной  Дню рождения поэта-патриота Мусы </a:t>
            </a:r>
            <a:r>
              <a:rPr lang="ru-RU" sz="1400" dirty="0" err="1" smtClean="0">
                <a:solidFill>
                  <a:schemeClr val="tx1"/>
                </a:solidFill>
                <a:latin typeface="Times New Roman" pitchFamily="18" charset="0"/>
                <a:cs typeface="Times New Roman" pitchFamily="18" charset="0"/>
              </a:rPr>
              <a:t>Джалиля</a:t>
            </a:r>
            <a:r>
              <a:rPr lang="ru-RU" sz="1400" dirty="0" smtClean="0">
                <a:solidFill>
                  <a:schemeClr val="tx1"/>
                </a:solidFill>
                <a:latin typeface="Times New Roman" pitchFamily="18" charset="0"/>
                <a:cs typeface="Times New Roman" pitchFamily="18" charset="0"/>
              </a:rPr>
              <a:t>.</a:t>
            </a:r>
            <a:r>
              <a:rPr lang="tt-RU" sz="1400" dirty="0" smtClean="0">
                <a:solidFill>
                  <a:schemeClr val="tx1"/>
                </a:solidFill>
                <a:latin typeface="Times New Roman" pitchFamily="18" charset="0"/>
                <a:cs typeface="Times New Roman" pitchFamily="18" charset="0"/>
              </a:rPr>
              <a:t> Во </a:t>
            </a:r>
            <a:r>
              <a:rPr lang="ru-RU" sz="1400" dirty="0" smtClean="0">
                <a:solidFill>
                  <a:schemeClr val="tx1"/>
                </a:solidFill>
                <a:latin typeface="Times New Roman" pitchFamily="18" charset="0"/>
                <a:cs typeface="Times New Roman" pitchFamily="18" charset="0"/>
              </a:rPr>
              <a:t>время мероприятия учащиеся познакомились биографией и творчеством Мусы </a:t>
            </a:r>
            <a:r>
              <a:rPr lang="ru-RU" sz="1400" dirty="0" err="1" smtClean="0">
                <a:solidFill>
                  <a:schemeClr val="tx1"/>
                </a:solidFill>
                <a:latin typeface="Times New Roman" pitchFamily="18" charset="0"/>
                <a:cs typeface="Times New Roman" pitchFamily="18" charset="0"/>
              </a:rPr>
              <a:t>Джалиля</a:t>
            </a:r>
            <a:r>
              <a:rPr lang="ru-RU" sz="1400" dirty="0" smtClean="0">
                <a:solidFill>
                  <a:schemeClr val="tx1"/>
                </a:solidFill>
                <a:latin typeface="Times New Roman" pitchFamily="18" charset="0"/>
                <a:cs typeface="Times New Roman" pitchFamily="18" charset="0"/>
              </a:rPr>
              <a:t>, рассказывали его стихотворения  </a:t>
            </a:r>
            <a:r>
              <a:rPr lang="tt-RU" sz="1400" dirty="0" smtClean="0">
                <a:solidFill>
                  <a:schemeClr val="tx1"/>
                </a:solidFill>
                <a:latin typeface="Times New Roman" pitchFamily="18" charset="0"/>
                <a:cs typeface="Times New Roman" pitchFamily="18" charset="0"/>
              </a:rPr>
              <a:t>пели песни.</a:t>
            </a:r>
          </a:p>
          <a:p>
            <a:pPr algn="l"/>
            <a:r>
              <a:rPr lang="tt-RU" sz="1400" dirty="0" smtClean="0">
                <a:solidFill>
                  <a:schemeClr val="tx1"/>
                </a:solidFill>
                <a:latin typeface="Times New Roman" pitchFamily="18" charset="0"/>
                <a:cs typeface="Times New Roman" pitchFamily="18" charset="0"/>
              </a:rPr>
              <a:t>6.</a:t>
            </a:r>
            <a:r>
              <a:rPr lang="en-US" sz="1400" dirty="0" smtClean="0">
                <a:solidFill>
                  <a:schemeClr val="tx1"/>
                </a:solidFill>
                <a:latin typeface="Times New Roman" pitchFamily="18" charset="0"/>
                <a:cs typeface="Times New Roman" pitchFamily="18" charset="0"/>
              </a:rPr>
              <a:t> </a:t>
            </a:r>
            <a:r>
              <a:rPr lang="en-US" sz="1400" dirty="0" smtClean="0">
                <a:solidFill>
                  <a:schemeClr val="tx1"/>
                </a:solidFill>
                <a:latin typeface="Times New Roman" pitchFamily="18" charset="0"/>
                <a:cs typeface="Times New Roman" pitchFamily="18" charset="0"/>
                <a:hlinkClick r:id="rId3"/>
              </a:rPr>
              <a:t>https://edu.tatar.ru/nurlat/burmetjevo/main-news?page=2</a:t>
            </a:r>
            <a:endParaRPr lang="tt-RU" sz="1400" dirty="0" smtClean="0">
              <a:solidFill>
                <a:schemeClr val="tx1"/>
              </a:solidFill>
              <a:latin typeface="Times New Roman" pitchFamily="18" charset="0"/>
              <a:cs typeface="Times New Roman" pitchFamily="18" charset="0"/>
            </a:endParaRPr>
          </a:p>
          <a:p>
            <a:pPr algn="l"/>
            <a:r>
              <a:rPr lang="tt-RU" sz="1400" dirty="0" smtClean="0">
                <a:solidFill>
                  <a:schemeClr val="tx1"/>
                </a:solidFill>
                <a:latin typeface="Times New Roman" pitchFamily="18" charset="0"/>
                <a:cs typeface="Times New Roman" pitchFamily="18" charset="0"/>
              </a:rPr>
              <a:t>7.</a:t>
            </a:r>
            <a:endParaRPr lang="ru-RU" sz="1400" dirty="0" smtClean="0">
              <a:solidFill>
                <a:schemeClr val="tx1"/>
              </a:solidFill>
            </a:endParaRPr>
          </a:p>
          <a:p>
            <a:pPr marL="342900" indent="-342900" algn="l">
              <a:buAutoNum type="arabicPeriod" startAt="4"/>
            </a:pPr>
            <a:endParaRPr lang="tt-RU" sz="1400" dirty="0" smtClean="0">
              <a:solidFill>
                <a:schemeClr val="tx1"/>
              </a:solidFill>
              <a:latin typeface="Times New Roman" pitchFamily="18" charset="0"/>
              <a:cs typeface="Times New Roman" pitchFamily="18" charset="0"/>
            </a:endParaRPr>
          </a:p>
          <a:p>
            <a:pPr marL="342900" indent="-342900" algn="l">
              <a:buAutoNum type="arabicPeriod"/>
            </a:pPr>
            <a:endParaRPr lang="ru-RU" sz="1400" dirty="0">
              <a:solidFill>
                <a:schemeClr val="tx1"/>
              </a:solidFill>
              <a:latin typeface="Times New Roman" pitchFamily="18" charset="0"/>
              <a:cs typeface="Times New Roman" pitchFamily="18" charset="0"/>
            </a:endParaRPr>
          </a:p>
        </p:txBody>
      </p:sp>
      <p:pic>
        <p:nvPicPr>
          <p:cNvPr id="5" name="Picture 2" descr="C:\Users\Comp\Desktop\фото туган тел\IMG-20210215-WA0038.jpg"/>
          <p:cNvPicPr>
            <a:picLocks noChangeAspect="1" noChangeArrowheads="1"/>
          </p:cNvPicPr>
          <p:nvPr/>
        </p:nvPicPr>
        <p:blipFill>
          <a:blip r:embed="rId4" cstate="print"/>
          <a:srcRect/>
          <a:stretch>
            <a:fillRect/>
          </a:stretch>
        </p:blipFill>
        <p:spPr bwMode="auto">
          <a:xfrm>
            <a:off x="670442" y="4869160"/>
            <a:ext cx="1824202" cy="1368152"/>
          </a:xfrm>
          <a:prstGeom prst="rect">
            <a:avLst/>
          </a:prstGeom>
          <a:noFill/>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9792" y="4869160"/>
            <a:ext cx="1910890"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8024" y="4834524"/>
            <a:ext cx="1928350" cy="1402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71322" y="4805536"/>
            <a:ext cx="2030130" cy="1431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835506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45</Words>
  <Application>Microsoft Office PowerPoint</Application>
  <PresentationFormat>Экран (4:3)</PresentationFormat>
  <Paragraphs>9</Paragraphs>
  <Slides>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vt:i4>
      </vt:variant>
    </vt:vector>
  </HeadingPairs>
  <TitlesOfParts>
    <vt:vector size="2" baseType="lpstr">
      <vt:lpstr>Тема Office</vt:lpstr>
      <vt:lpstr>Муниципальное бюджетное общеобразовательное учреждение «Бурметьевская средняя общеобразовательная школа Нурлатского муниципального района Республики Татарстан" / Муниципаль бюджет гомуми белем учреждениесе “Татарстан Республикасы Нурлат муниципаль районы Киекле урта гомуми белем мәктәбе ” </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бюджетное общеобразовательное учреждение «Бурметьевская средняя общеобразовательная школа Нурлатского муниципального района Республики Татарстан" / Муниципаль бюджет гомуми белем учреждениесе “Татарстан Республикасы Нурлат муниципаль районы Киекле урта гомуми белем мәктәбе ” </dc:title>
  <dc:creator>Лилия</dc:creator>
  <cp:lastModifiedBy>Лилия</cp:lastModifiedBy>
  <cp:revision>1</cp:revision>
  <dcterms:created xsi:type="dcterms:W3CDTF">2021-03-24T20:12:58Z</dcterms:created>
  <dcterms:modified xsi:type="dcterms:W3CDTF">2021-03-24T20:20:21Z</dcterms:modified>
</cp:coreProperties>
</file>